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5" r:id="rId4"/>
    <p:sldId id="260" r:id="rId5"/>
    <p:sldId id="264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3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8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0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9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8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40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8A9C6-AB08-4844-9BB8-0E5F75920A59}" type="datetimeFigureOut">
              <a:rPr lang="fi-FI" smtClean="0"/>
              <a:t>11.4.2015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3A75-C3F7-4A82-B0F8-A81AE22F6A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545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3" y="1719494"/>
            <a:ext cx="5591323" cy="30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25" y="0"/>
            <a:ext cx="470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7" y="0"/>
            <a:ext cx="4923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68" y="484734"/>
            <a:ext cx="4305089" cy="5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14" y="599090"/>
            <a:ext cx="6981497" cy="52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378988"/>
            <a:ext cx="8534400" cy="56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49" y="464119"/>
            <a:ext cx="6009561" cy="59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37" y="536026"/>
            <a:ext cx="6601388" cy="54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0</Words>
  <Application>Microsoft Office PowerPoint</Application>
  <PresentationFormat>A4-paperi (210 x 297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Käyttäjä</dc:creator>
  <cp:lastModifiedBy>Käyttäjä</cp:lastModifiedBy>
  <cp:revision>13</cp:revision>
  <dcterms:created xsi:type="dcterms:W3CDTF">2015-03-31T15:12:11Z</dcterms:created>
  <dcterms:modified xsi:type="dcterms:W3CDTF">2015-04-11T04:28:08Z</dcterms:modified>
</cp:coreProperties>
</file>