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3"/>
  </p:handoutMasterIdLst>
  <p:sldIdLst>
    <p:sldId id="256" r:id="rId2"/>
  </p:sldIdLst>
  <p:sldSz cx="7380288" cy="10439400"/>
  <p:notesSz cx="6669088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55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85958" algn="l" rtl="0" fontAlgn="base">
      <a:spcBef>
        <a:spcPct val="0"/>
      </a:spcBef>
      <a:spcAft>
        <a:spcPct val="0"/>
      </a:spcAft>
      <a:defRPr sz="255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71916" algn="l" rtl="0" fontAlgn="base">
      <a:spcBef>
        <a:spcPct val="0"/>
      </a:spcBef>
      <a:spcAft>
        <a:spcPct val="0"/>
      </a:spcAft>
      <a:defRPr sz="255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457874" algn="l" rtl="0" fontAlgn="base">
      <a:spcBef>
        <a:spcPct val="0"/>
      </a:spcBef>
      <a:spcAft>
        <a:spcPct val="0"/>
      </a:spcAft>
      <a:defRPr sz="255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943832" algn="l" rtl="0" fontAlgn="base">
      <a:spcBef>
        <a:spcPct val="0"/>
      </a:spcBef>
      <a:spcAft>
        <a:spcPct val="0"/>
      </a:spcAft>
      <a:defRPr sz="255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429789" algn="l" defTabSz="971916" rtl="0" eaLnBrk="1" latinLnBrk="0" hangingPunct="1">
      <a:defRPr sz="255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915747" algn="l" defTabSz="971916" rtl="0" eaLnBrk="1" latinLnBrk="0" hangingPunct="1">
      <a:defRPr sz="255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401705" algn="l" defTabSz="971916" rtl="0" eaLnBrk="1" latinLnBrk="0" hangingPunct="1">
      <a:defRPr sz="255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887663" algn="l" defTabSz="971916" rtl="0" eaLnBrk="1" latinLnBrk="0" hangingPunct="1">
      <a:defRPr sz="255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6F6F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8" d="100"/>
          <a:sy n="78" d="100"/>
        </p:scale>
        <p:origin x="762" y="-2646"/>
      </p:cViewPr>
      <p:guideLst>
        <p:guide orient="horz" pos="3288"/>
        <p:guide pos="23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 altLang="fi-FI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423" y="1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 altLang="fi-FI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226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 altLang="fi-FI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423" y="9430226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2137A3-F500-4636-9122-FC58D9CE2E14}" type="slidenum">
              <a:rPr lang="fi-FI" altLang="fi-FI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409239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708486"/>
            <a:ext cx="6273245" cy="3634458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483102"/>
            <a:ext cx="5535216" cy="2520438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6A29-5A91-4D2A-8CEB-49BB45C39417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07663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9E20C-2E4E-4963-BE8B-637222D13AF5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33772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55801"/>
            <a:ext cx="1591375" cy="8846909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55801"/>
            <a:ext cx="4681870" cy="884690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B18-3AE7-490B-B8DF-B1A06AA65E51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42414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2B2C-5B3E-4120-A339-C1E4D9FF564E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379651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602603"/>
            <a:ext cx="6365498" cy="4342500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986185"/>
            <a:ext cx="6365498" cy="2283618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3D0C-1481-43D3-8558-1D8D05C0C20B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67858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779007"/>
            <a:ext cx="3136622" cy="662370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779007"/>
            <a:ext cx="3136622" cy="662370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81D0-FDF5-4B5D-BB64-55857797DF98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7894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55804"/>
            <a:ext cx="6365498" cy="2017801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559104"/>
            <a:ext cx="3122207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813281"/>
            <a:ext cx="3122207" cy="560876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559104"/>
            <a:ext cx="3137584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813281"/>
            <a:ext cx="3137584" cy="560876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DFA9-F417-4E9A-A3DB-58AB9D014DFF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354777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B5C3-ED56-48B3-887A-3B9A109BC146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99633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1C4C-C835-442C-8071-2EAED4ACF4B9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383196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503083"/>
            <a:ext cx="3736271" cy="7418740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3D11-74AB-47D1-B744-37206EF99928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54697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503083"/>
            <a:ext cx="3736271" cy="7418740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fi-FI" dirty="0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alt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559E-5E6D-433D-B50B-E2D795BF693E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367743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55804"/>
            <a:ext cx="6365498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779007"/>
            <a:ext cx="6365498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alt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675780"/>
            <a:ext cx="249084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alt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72066-4FAF-430A-B046-A8A78632C426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11074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38627" y="0"/>
            <a:ext cx="6323867" cy="963637"/>
          </a:xfrm>
        </p:spPr>
        <p:txBody>
          <a:bodyPr>
            <a:normAutofit fontScale="90000"/>
          </a:bodyPr>
          <a:lstStyle/>
          <a:p>
            <a:r>
              <a:rPr lang="fi-FI" altLang="fi-FI" sz="2108" dirty="0">
                <a:latin typeface="Comic Sans MS" panose="030F0702030302020204" pitchFamily="66" charset="0"/>
              </a:rPr>
              <a:t>                                        </a:t>
            </a:r>
            <a:r>
              <a:rPr lang="fi-FI" altLang="fi-FI" sz="2108" dirty="0" smtClean="0">
                <a:latin typeface="Comic Sans MS" panose="030F0702030302020204" pitchFamily="66" charset="0"/>
              </a:rPr>
              <a:t/>
            </a:r>
            <a:br>
              <a:rPr lang="fi-FI" altLang="fi-FI" sz="2108" dirty="0" smtClean="0">
                <a:latin typeface="Comic Sans MS" panose="030F0702030302020204" pitchFamily="66" charset="0"/>
              </a:rPr>
            </a:br>
            <a:r>
              <a:rPr lang="fi-FI" altLang="fi-FI" sz="2108" dirty="0">
                <a:latin typeface="Comic Sans MS" panose="030F0702030302020204" pitchFamily="66" charset="0"/>
              </a:rPr>
              <a:t/>
            </a:r>
            <a:br>
              <a:rPr lang="fi-FI" altLang="fi-FI" sz="2108" dirty="0">
                <a:latin typeface="Comic Sans MS" panose="030F0702030302020204" pitchFamily="66" charset="0"/>
              </a:rPr>
            </a:br>
            <a:r>
              <a:rPr lang="fi-FI" altLang="fi-FI" sz="2108" dirty="0" smtClean="0">
                <a:latin typeface="Comic Sans MS" panose="030F0702030302020204" pitchFamily="66" charset="0"/>
              </a:rPr>
              <a:t>				</a:t>
            </a:r>
            <a:r>
              <a:rPr lang="fi-FI" altLang="fi-FI" sz="2108" dirty="0">
                <a:latin typeface="Comic Sans MS" panose="030F0702030302020204" pitchFamily="66" charset="0"/>
              </a:rPr>
              <a:t> </a:t>
            </a:r>
            <a:r>
              <a:rPr lang="fi-FI" altLang="fi-FI" sz="2108" dirty="0" smtClean="0">
                <a:latin typeface="Comic Sans MS" panose="030F0702030302020204" pitchFamily="66" charset="0"/>
              </a:rPr>
              <a:t>            ISÄT RATSAILLE</a:t>
            </a:r>
            <a:r>
              <a:rPr lang="fi-FI" altLang="fi-FI" sz="2108" dirty="0">
                <a:latin typeface="Comic Sans MS" panose="030F0702030302020204" pitchFamily="66" charset="0"/>
              </a:rPr>
              <a:t/>
            </a:r>
            <a:br>
              <a:rPr lang="fi-FI" altLang="fi-FI" sz="2108" dirty="0">
                <a:latin typeface="Comic Sans MS" panose="030F0702030302020204" pitchFamily="66" charset="0"/>
              </a:rPr>
            </a:br>
            <a:r>
              <a:rPr lang="fi-FI" altLang="fi-FI" sz="2108" dirty="0">
                <a:latin typeface="Comic Sans MS" panose="030F0702030302020204" pitchFamily="66" charset="0"/>
              </a:rPr>
              <a:t>                                              </a:t>
            </a:r>
            <a:r>
              <a:rPr lang="fi-FI" altLang="fi-FI" sz="2108" dirty="0" smtClean="0">
                <a:latin typeface="Comic Sans MS" panose="030F0702030302020204" pitchFamily="66" charset="0"/>
              </a:rPr>
              <a:t>		           </a:t>
            </a:r>
            <a:r>
              <a:rPr lang="fi-FI" altLang="fi-FI" sz="843" dirty="0" smtClean="0">
                <a:latin typeface="Comic Sans MS" panose="030F0702030302020204" pitchFamily="66" charset="0"/>
              </a:rPr>
              <a:t>Marraskuu 2015</a:t>
            </a:r>
            <a:br>
              <a:rPr lang="fi-FI" altLang="fi-FI" sz="843" dirty="0" smtClean="0">
                <a:latin typeface="Comic Sans MS" panose="030F0702030302020204" pitchFamily="66" charset="0"/>
              </a:rPr>
            </a:br>
            <a:r>
              <a:rPr lang="fi-FI" altLang="fi-FI" sz="843" b="1" dirty="0" smtClean="0">
                <a:latin typeface="Comic Sans MS" panose="030F0702030302020204" pitchFamily="66" charset="0"/>
              </a:rPr>
              <a:t>________________________________________________________________________________________________</a:t>
            </a:r>
            <a:r>
              <a:rPr lang="fi-FI" altLang="fi-FI" sz="843" dirty="0">
                <a:latin typeface="Comic Sans MS" panose="030F0702030302020204" pitchFamily="66" charset="0"/>
              </a:rPr>
              <a:t/>
            </a:r>
            <a:br>
              <a:rPr lang="fi-FI" altLang="fi-FI" sz="843" dirty="0">
                <a:latin typeface="Comic Sans MS" panose="030F0702030302020204" pitchFamily="66" charset="0"/>
              </a:rPr>
            </a:br>
            <a:r>
              <a:rPr lang="fi-FI" altLang="fi-FI" sz="843" dirty="0">
                <a:latin typeface="Comic Sans MS" panose="030F0702030302020204" pitchFamily="66" charset="0"/>
              </a:rPr>
              <a:t/>
            </a:r>
            <a:br>
              <a:rPr lang="fi-FI" altLang="fi-FI" sz="843" dirty="0">
                <a:latin typeface="Comic Sans MS" panose="030F0702030302020204" pitchFamily="66" charset="0"/>
              </a:rPr>
            </a:br>
            <a:r>
              <a:rPr lang="fi-FI" altLang="fi-FI" sz="843" dirty="0" smtClean="0">
                <a:latin typeface="Comic Sans MS" panose="030F0702030302020204" pitchFamily="66" charset="0"/>
              </a:rPr>
              <a:t>							</a:t>
            </a:r>
            <a:endParaRPr lang="fi-FI" altLang="fi-FI" sz="2951" dirty="0">
              <a:latin typeface="Comic Sans MS" panose="030F0702030302020204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55357" y="1121891"/>
            <a:ext cx="6343943" cy="931750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</a:pPr>
            <a:endParaRPr lang="fi-FI" altLang="fi-FI" sz="316" b="1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i-FI" altLang="fi-FI" sz="2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endParaRPr lang="fi-FI" altLang="fi-FI" sz="2400" b="1" dirty="0" smtClean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i-FI" altLang="fi-FI" sz="2400" b="1" dirty="0">
                <a:latin typeface="Comic Sans MS" panose="030F0702030302020204" pitchFamily="66" charset="0"/>
              </a:rPr>
              <a:t>	</a:t>
            </a:r>
            <a:r>
              <a:rPr lang="fi-FI" altLang="fi-FI" sz="5600" b="1" dirty="0" smtClean="0">
                <a:latin typeface="Comic Sans MS" panose="030F0702030302020204" pitchFamily="66" charset="0"/>
              </a:rPr>
              <a:t>ISÄ,</a:t>
            </a:r>
            <a:r>
              <a:rPr lang="fi-FI" altLang="fi-FI" sz="48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800" b="1" dirty="0" smtClean="0">
                <a:latin typeface="Comic Sans MS" panose="030F0702030302020204" pitchFamily="66" charset="0"/>
              </a:rPr>
            </a:br>
            <a:r>
              <a:rPr lang="fi-FI" altLang="fi-FI" sz="48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800" b="1" dirty="0" smtClean="0">
                <a:latin typeface="Comic Sans MS" panose="030F0702030302020204" pitchFamily="66" charset="0"/>
              </a:rPr>
            </a:br>
            <a:r>
              <a:rPr lang="fi-FI" altLang="fi-FI" sz="4800" b="1" dirty="0" smtClean="0">
                <a:latin typeface="Comic Sans MS" panose="030F0702030302020204" pitchFamily="66" charset="0"/>
              </a:rPr>
              <a:t>   </a:t>
            </a:r>
            <a:r>
              <a:rPr lang="fi-FI" altLang="fi-FI" sz="5600" b="1" dirty="0" smtClean="0">
                <a:latin typeface="Comic Sans MS" panose="030F0702030302020204" pitchFamily="66" charset="0"/>
              </a:rPr>
              <a:t>ISOISÄ,</a:t>
            </a:r>
            <a:r>
              <a:rPr lang="fi-FI" altLang="fi-FI" sz="48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800" b="1" dirty="0" smtClean="0">
                <a:latin typeface="Comic Sans MS" panose="030F0702030302020204" pitchFamily="66" charset="0"/>
              </a:rPr>
            </a:br>
            <a:r>
              <a:rPr lang="fi-FI" altLang="fi-FI" sz="48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800" b="1" dirty="0" smtClean="0">
                <a:latin typeface="Comic Sans MS" panose="030F0702030302020204" pitchFamily="66" charset="0"/>
              </a:rPr>
            </a:br>
            <a:r>
              <a:rPr lang="fi-FI" altLang="fi-FI" sz="4800" b="1" dirty="0" smtClean="0">
                <a:latin typeface="Comic Sans MS" panose="030F0702030302020204" pitchFamily="66" charset="0"/>
              </a:rPr>
              <a:t>     </a:t>
            </a:r>
            <a:r>
              <a:rPr lang="fi-FI" altLang="fi-FI" sz="5600" b="1" dirty="0" smtClean="0">
                <a:latin typeface="Comic Sans MS" panose="030F0702030302020204" pitchFamily="66" charset="0"/>
              </a:rPr>
              <a:t>ISOISOISÄ,</a:t>
            </a:r>
            <a:r>
              <a:rPr lang="fi-FI" altLang="fi-FI" sz="48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800" b="1" dirty="0" smtClean="0">
                <a:latin typeface="Comic Sans MS" panose="030F0702030302020204" pitchFamily="66" charset="0"/>
              </a:rPr>
            </a:br>
            <a:r>
              <a:rPr lang="fi-FI" altLang="fi-FI" sz="48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800" b="1" dirty="0" smtClean="0">
                <a:latin typeface="Comic Sans MS" panose="030F0702030302020204" pitchFamily="66" charset="0"/>
              </a:rPr>
            </a:br>
            <a:r>
              <a:rPr lang="fi-FI" altLang="fi-FI" sz="4800" b="1" dirty="0" smtClean="0">
                <a:latin typeface="Comic Sans MS" panose="030F0702030302020204" pitchFamily="66" charset="0"/>
              </a:rPr>
              <a:t>       </a:t>
            </a:r>
            <a:r>
              <a:rPr lang="fi-FI" altLang="fi-FI" sz="5600" b="1" dirty="0" smtClean="0">
                <a:latin typeface="Comic Sans MS" panose="030F0702030302020204" pitchFamily="66" charset="0"/>
              </a:rPr>
              <a:t>TULEVA ISÄ!</a:t>
            </a:r>
            <a:r>
              <a:rPr lang="fi-FI" altLang="fi-FI" sz="48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800" b="1" dirty="0" smtClean="0">
                <a:latin typeface="Comic Sans MS" panose="030F0702030302020204" pitchFamily="66" charset="0"/>
              </a:rPr>
            </a:br>
            <a:r>
              <a:rPr lang="fi-FI" altLang="fi-FI" sz="48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800" b="1" dirty="0" smtClean="0">
                <a:latin typeface="Comic Sans MS" panose="030F0702030302020204" pitchFamily="66" charset="0"/>
              </a:rPr>
            </a:br>
            <a:r>
              <a:rPr lang="fi-FI" altLang="fi-FI" sz="4800" b="1" dirty="0" smtClean="0">
                <a:latin typeface="Comic Sans MS" panose="030F0702030302020204" pitchFamily="66" charset="0"/>
              </a:rPr>
              <a:t>	        </a:t>
            </a:r>
            <a:br>
              <a:rPr lang="fi-FI" altLang="fi-FI" sz="4800" b="1" dirty="0" smtClean="0">
                <a:latin typeface="Comic Sans MS" panose="030F0702030302020204" pitchFamily="66" charset="0"/>
              </a:rPr>
            </a:br>
            <a:r>
              <a:rPr lang="fi-FI" altLang="fi-FI" sz="2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r>
              <a:rPr lang="fi-FI" altLang="fi-FI" sz="2400" b="1" dirty="0" smtClean="0">
                <a:latin typeface="Comic Sans MS" panose="030F0702030302020204" pitchFamily="66" charset="0"/>
              </a:rPr>
              <a:t>  </a:t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r>
              <a:rPr lang="fi-FI" altLang="fi-FI" sz="2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r>
              <a:rPr lang="fi-FI" altLang="fi-FI" sz="2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r>
              <a:rPr lang="fi-FI" altLang="fi-FI" sz="2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r>
              <a:rPr lang="fi-FI" altLang="fi-FI" sz="2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r>
              <a:rPr lang="fi-FI" altLang="fi-FI" sz="2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r>
              <a:rPr lang="fi-FI" altLang="fi-FI" sz="2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r>
              <a:rPr lang="fi-FI" altLang="fi-FI" sz="2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400" b="1" dirty="0" smtClean="0">
                <a:latin typeface="Comic Sans MS" panose="030F0702030302020204" pitchFamily="66" charset="0"/>
              </a:rPr>
            </a:br>
            <a:r>
              <a:rPr lang="fi-FI" altLang="fi-FI" sz="10000" b="1" i="1" dirty="0" smtClean="0">
                <a:latin typeface="Comic Sans MS" panose="030F0702030302020204" pitchFamily="66" charset="0"/>
              </a:rPr>
              <a:t>NOUSE RATSAILLE ISÄNPÄIVÄNÄ!!!</a:t>
            </a:r>
            <a:r>
              <a:rPr lang="fi-FI" altLang="fi-FI" sz="7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7400" b="1" dirty="0" smtClean="0">
                <a:latin typeface="Comic Sans MS" panose="030F0702030302020204" pitchFamily="66" charset="0"/>
              </a:rPr>
            </a:br>
            <a:r>
              <a:rPr lang="fi-FI" altLang="fi-FI" sz="29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900" b="1" dirty="0" smtClean="0">
                <a:latin typeface="Comic Sans MS" panose="030F0702030302020204" pitchFamily="66" charset="0"/>
              </a:rPr>
            </a:br>
            <a:endParaRPr lang="fi-FI" altLang="fi-FI" sz="2900" b="1" dirty="0" smtClean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fi-FI" altLang="fi-FI" sz="2900" b="1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i-FI" altLang="fi-FI" sz="2900" b="1" dirty="0">
                <a:latin typeface="Comic Sans MS" panose="030F0702030302020204" pitchFamily="66" charset="0"/>
              </a:rPr>
              <a:t>	</a:t>
            </a:r>
            <a:r>
              <a:rPr lang="fi-FI" altLang="fi-FI" sz="7200" b="1" dirty="0" smtClean="0">
                <a:latin typeface="Comic Sans MS" panose="030F0702030302020204" pitchFamily="66" charset="0"/>
              </a:rPr>
              <a:t>KANGASALAN RATSASTUSKOULU KUTSUU</a:t>
            </a:r>
            <a:br>
              <a:rPr lang="fi-FI" altLang="fi-FI" sz="7200" b="1" dirty="0" smtClean="0">
                <a:latin typeface="Comic Sans MS" panose="030F0702030302020204" pitchFamily="66" charset="0"/>
              </a:rPr>
            </a:br>
            <a:r>
              <a:rPr lang="fi-FI" altLang="fi-FI" sz="72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7200" b="1" dirty="0" smtClean="0">
                <a:latin typeface="Comic Sans MS" panose="030F0702030302020204" pitchFamily="66" charset="0"/>
              </a:rPr>
            </a:br>
            <a:r>
              <a:rPr lang="fi-FI" altLang="fi-FI" sz="7200" b="1" dirty="0" smtClean="0">
                <a:latin typeface="Comic Sans MS" panose="030F0702030302020204" pitchFamily="66" charset="0"/>
              </a:rPr>
              <a:t> ASIAKKAANSA TUOMAAN</a:t>
            </a:r>
            <a:r>
              <a:rPr lang="fi-FI" altLang="fi-FI" sz="3400" b="1" dirty="0" smtClean="0">
                <a:latin typeface="Comic Sans MS" panose="030F0702030302020204" pitchFamily="66" charset="0"/>
              </a:rPr>
              <a:t> </a:t>
            </a:r>
            <a:r>
              <a:rPr lang="fi-FI" altLang="fi-FI" sz="7200" b="1" dirty="0">
                <a:latin typeface="Comic Sans MS" panose="030F0702030302020204" pitchFamily="66" charset="0"/>
              </a:rPr>
              <a:t> </a:t>
            </a:r>
            <a:r>
              <a:rPr lang="fi-FI" altLang="fi-FI" sz="7200" b="1" dirty="0" smtClean="0">
                <a:latin typeface="Comic Sans MS" panose="030F0702030302020204" pitchFamily="66" charset="0"/>
              </a:rPr>
              <a:t>ISÄT TALLILLE </a:t>
            </a:r>
            <a:br>
              <a:rPr lang="fi-FI" altLang="fi-FI" sz="7200" b="1" dirty="0" smtClean="0">
                <a:latin typeface="Comic Sans MS" panose="030F0702030302020204" pitchFamily="66" charset="0"/>
              </a:rPr>
            </a:br>
            <a:r>
              <a:rPr lang="fi-FI" altLang="fi-FI" sz="72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7200" b="1" dirty="0" smtClean="0">
                <a:latin typeface="Comic Sans MS" panose="030F0702030302020204" pitchFamily="66" charset="0"/>
              </a:rPr>
            </a:br>
            <a:r>
              <a:rPr lang="fi-FI" altLang="fi-FI" sz="7200" b="1" dirty="0" smtClean="0">
                <a:latin typeface="Comic Sans MS" panose="030F0702030302020204" pitchFamily="66" charset="0"/>
              </a:rPr>
              <a:t>    JA NOSTAMAAN HEIDÄT HEPAN SELKÄÄN!</a:t>
            </a:r>
            <a:br>
              <a:rPr lang="fi-FI" altLang="fi-FI" sz="7200" b="1" dirty="0" smtClean="0">
                <a:latin typeface="Comic Sans MS" panose="030F0702030302020204" pitchFamily="66" charset="0"/>
              </a:rPr>
            </a:br>
            <a:r>
              <a:rPr lang="fi-FI" altLang="fi-FI" sz="3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3400" b="1" dirty="0" smtClean="0">
                <a:latin typeface="Comic Sans MS" panose="030F0702030302020204" pitchFamily="66" charset="0"/>
              </a:rPr>
            </a:br>
            <a:r>
              <a:rPr lang="fi-FI" altLang="fi-FI" sz="29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900" b="1" dirty="0" smtClean="0">
                <a:latin typeface="Comic Sans MS" panose="030F0702030302020204" pitchFamily="66" charset="0"/>
              </a:rPr>
            </a:br>
            <a:r>
              <a:rPr lang="fi-FI" altLang="fi-FI" sz="29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900" b="1" dirty="0" smtClean="0">
                <a:latin typeface="Comic Sans MS" panose="030F0702030302020204" pitchFamily="66" charset="0"/>
              </a:rPr>
            </a:br>
            <a:r>
              <a:rPr lang="fi-FI" altLang="fi-FI" sz="2900" b="1" dirty="0" smtClean="0">
                <a:latin typeface="Comic Sans MS" panose="030F0702030302020204" pitchFamily="66" charset="0"/>
              </a:rPr>
              <a:t>                         </a:t>
            </a:r>
            <a:r>
              <a:rPr lang="fi-FI" altLang="fi-FI" sz="7200" b="1" dirty="0" smtClean="0">
                <a:latin typeface="Comic Sans MS" panose="030F0702030302020204" pitchFamily="66" charset="0"/>
              </a:rPr>
              <a:t>Su 8.11.2015   klo 16 - 17</a:t>
            </a:r>
            <a:r>
              <a:rPr lang="fi-FI" altLang="fi-FI" sz="2900" b="1" dirty="0" smtClean="0">
                <a:latin typeface="Comic Sans MS" panose="030F0702030302020204" pitchFamily="66" charset="0"/>
              </a:rPr>
              <a:t> </a:t>
            </a:r>
            <a:endParaRPr lang="fi-FI" altLang="fi-FI" sz="2900" b="1" dirty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fi-FI" altLang="fi-FI" sz="632" b="1" dirty="0" smtClean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fi-FI" altLang="fi-FI" sz="632" b="1" dirty="0" smtClean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fi-FI" altLang="fi-FI" sz="632" b="1" dirty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fi-FI" altLang="fi-FI" sz="632" b="1" dirty="0" smtClean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fi-FI" altLang="fi-FI" sz="632" b="1" dirty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fi-FI" altLang="fi-FI" sz="632" b="1" dirty="0" smtClean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fi-FI" altLang="fi-FI" sz="632" b="1" dirty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fi-FI" altLang="fi-FI" sz="632" b="1" dirty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fi-FI" altLang="fi-FI" sz="5600" b="1" dirty="0" smtClean="0">
                <a:latin typeface="Comic Sans MS" panose="030F0702030302020204" pitchFamily="66" charset="0"/>
              </a:rPr>
              <a:t>KILTIT HEVOSET</a:t>
            </a:r>
            <a:r>
              <a:rPr lang="fi-FI" altLang="fi-FI" sz="4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400" b="1" dirty="0" smtClean="0">
                <a:latin typeface="Comic Sans MS" panose="030F0702030302020204" pitchFamily="66" charset="0"/>
              </a:rPr>
            </a:br>
            <a:r>
              <a:rPr lang="fi-FI" altLang="fi-FI" sz="4400" b="1" dirty="0" smtClean="0">
                <a:latin typeface="Comic Sans MS" panose="030F0702030302020204" pitchFamily="66" charset="0"/>
              </a:rPr>
              <a:t>        </a:t>
            </a:r>
            <a:endParaRPr lang="fi-FI" altLang="fi-FI" sz="4400" b="1" dirty="0">
              <a:latin typeface="Comic Sans MS" panose="030F0702030302020204" pitchFamily="66" charset="0"/>
            </a:endParaRPr>
          </a:p>
          <a:p>
            <a:pPr lvl="3">
              <a:lnSpc>
                <a:spcPct val="90000"/>
              </a:lnSpc>
              <a:buFontTx/>
              <a:buChar char="-"/>
            </a:pPr>
            <a:r>
              <a:rPr lang="fi-FI" altLang="fi-FI" sz="4400" b="1" dirty="0" smtClean="0">
                <a:latin typeface="Comic Sans MS" panose="030F0702030302020204" pitchFamily="66" charset="0"/>
              </a:rPr>
              <a:t>Ei tarvita aikaisempaa kokemusta</a:t>
            </a:r>
          </a:p>
          <a:p>
            <a:pPr lvl="3">
              <a:lnSpc>
                <a:spcPct val="90000"/>
              </a:lnSpc>
              <a:buFontTx/>
              <a:buChar char="-"/>
            </a:pPr>
            <a:r>
              <a:rPr lang="fi-FI" altLang="fi-FI" sz="4400" b="1" dirty="0" smtClean="0">
                <a:latin typeface="Comic Sans MS" panose="030F0702030302020204" pitchFamily="66" charset="0"/>
              </a:rPr>
              <a:t>Taluttaja tarvittaessa tai haluttaessa ..</a:t>
            </a:r>
          </a:p>
          <a:p>
            <a:pPr marL="1107018" lvl="3" indent="0">
              <a:lnSpc>
                <a:spcPct val="90000"/>
              </a:lnSpc>
              <a:buNone/>
            </a:pPr>
            <a:r>
              <a:rPr lang="fi-FI" altLang="fi-FI" sz="2900" b="1" dirty="0">
                <a:latin typeface="Comic Sans MS" panose="030F0702030302020204" pitchFamily="66" charset="0"/>
              </a:rPr>
              <a:t/>
            </a:r>
            <a:br>
              <a:rPr lang="fi-FI" altLang="fi-FI" sz="2900" b="1" dirty="0">
                <a:latin typeface="Comic Sans MS" panose="030F0702030302020204" pitchFamily="66" charset="0"/>
              </a:rPr>
            </a:br>
            <a:r>
              <a:rPr lang="fi-FI" altLang="fi-FI" sz="1159" b="1" dirty="0" smtClean="0">
                <a:latin typeface="Comic Sans MS" panose="030F0702030302020204" pitchFamily="66" charset="0"/>
              </a:rPr>
              <a:t/>
            </a:r>
            <a:br>
              <a:rPr lang="fi-FI" altLang="fi-FI" sz="1159" b="1" dirty="0" smtClean="0">
                <a:latin typeface="Comic Sans MS" panose="030F0702030302020204" pitchFamily="66" charset="0"/>
              </a:rPr>
            </a:br>
            <a:endParaRPr lang="fi-FI" altLang="fi-FI" sz="800" b="1" dirty="0">
              <a:latin typeface="Comic Sans MS" panose="030F0702030302020204" pitchFamily="66" charset="0"/>
            </a:endParaRPr>
          </a:p>
          <a:p>
            <a:pPr marL="481797" lvl="1" indent="0">
              <a:lnSpc>
                <a:spcPct val="90000"/>
              </a:lnSpc>
              <a:buNone/>
            </a:pPr>
            <a:endParaRPr lang="fi-FI" altLang="fi-FI" sz="1159" b="1" dirty="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fi-FI" altLang="fi-FI" sz="5600" b="1" dirty="0" smtClean="0">
                <a:latin typeface="Comic Sans MS" panose="030F0702030302020204" pitchFamily="66" charset="0"/>
              </a:rPr>
              <a:t>SIISTIÄ SISÄRATSASTUSTA</a:t>
            </a:r>
            <a:r>
              <a:rPr lang="fi-FI" altLang="fi-FI" sz="29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2900" b="1" dirty="0" smtClean="0">
                <a:latin typeface="Comic Sans MS" panose="030F0702030302020204" pitchFamily="66" charset="0"/>
              </a:rPr>
            </a:br>
            <a:r>
              <a:rPr lang="fi-FI" altLang="fi-FI" sz="2900" b="1" dirty="0" smtClean="0">
                <a:latin typeface="Comic Sans MS" panose="030F0702030302020204" pitchFamily="66" charset="0"/>
              </a:rPr>
              <a:t>	</a:t>
            </a:r>
          </a:p>
          <a:p>
            <a:pPr lvl="3">
              <a:buFontTx/>
              <a:buChar char="-"/>
            </a:pPr>
            <a:r>
              <a:rPr lang="fi-FI" altLang="fi-FI" sz="4800" b="1" dirty="0" smtClean="0">
                <a:latin typeface="Comic Sans MS" panose="030F0702030302020204" pitchFamily="66" charset="0"/>
              </a:rPr>
              <a:t>Kokeilu sisällä maneesissa</a:t>
            </a:r>
            <a:endParaRPr lang="fi-FI" altLang="fi-FI" sz="4800" b="1" dirty="0">
              <a:latin typeface="Comic Sans MS" panose="030F0702030302020204" pitchFamily="66" charset="0"/>
            </a:endParaRPr>
          </a:p>
          <a:p>
            <a:pPr lvl="3">
              <a:buFontTx/>
              <a:buChar char="-"/>
            </a:pPr>
            <a:r>
              <a:rPr lang="fi-FI" altLang="fi-FI" sz="4800" b="1" dirty="0" smtClean="0">
                <a:latin typeface="Comic Sans MS" panose="030F0702030302020204" pitchFamily="66" charset="0"/>
              </a:rPr>
              <a:t>Pienryhmissä</a:t>
            </a:r>
          </a:p>
          <a:p>
            <a:pPr lvl="3">
              <a:buFontTx/>
              <a:buChar char="-"/>
            </a:pPr>
            <a:r>
              <a:rPr lang="fi-FI" altLang="fi-FI" sz="4800" b="1" dirty="0" smtClean="0">
                <a:latin typeface="Comic Sans MS" panose="030F0702030302020204" pitchFamily="66" charset="0"/>
              </a:rPr>
              <a:t>Maksimissaan 15 minuuttia hepan selässä …</a:t>
            </a:r>
            <a:endParaRPr lang="fi-FI" altLang="fi-FI" sz="4800" b="1" dirty="0">
              <a:latin typeface="Comic Sans MS" panose="030F0702030302020204" pitchFamily="66" charset="0"/>
            </a:endParaRPr>
          </a:p>
          <a:p>
            <a:pPr lvl="3">
              <a:buFontTx/>
              <a:buChar char="-"/>
            </a:pPr>
            <a:endParaRPr lang="fi-FI" altLang="fi-FI" sz="5600" b="1" dirty="0">
              <a:latin typeface="Comic Sans MS" panose="030F0702030302020204" pitchFamily="66" charset="0"/>
            </a:endParaRPr>
          </a:p>
          <a:p>
            <a:pPr lvl="3">
              <a:buFontTx/>
              <a:buChar char="-"/>
            </a:pPr>
            <a:endParaRPr lang="fi-FI" altLang="fi-FI" sz="800" b="1" dirty="0">
              <a:latin typeface="Comic Sans MS" panose="030F0702030302020204" pitchFamily="66" charset="0"/>
            </a:endParaRPr>
          </a:p>
          <a:p>
            <a:pPr marL="481797" lvl="1" indent="0">
              <a:buNone/>
            </a:pPr>
            <a:endParaRPr lang="fi-FI" altLang="fi-FI" sz="1159" b="1" dirty="0">
              <a:latin typeface="Comic Sans MS" panose="030F0702030302020204" pitchFamily="66" charset="0"/>
            </a:endParaRPr>
          </a:p>
          <a:p>
            <a:pPr lvl="1">
              <a:buNone/>
            </a:pPr>
            <a:r>
              <a:rPr lang="fi-FI" altLang="fi-FI" sz="5600" b="1" dirty="0" smtClean="0">
                <a:latin typeface="Comic Sans MS" panose="030F0702030302020204" pitchFamily="66" charset="0"/>
              </a:rPr>
              <a:t>ELÄMYS EI OLE RAHASTA KIINNI!</a:t>
            </a:r>
            <a:r>
              <a:rPr lang="fi-FI" altLang="fi-FI" sz="34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3400" b="1" dirty="0" smtClean="0">
                <a:latin typeface="Comic Sans MS" panose="030F0702030302020204" pitchFamily="66" charset="0"/>
              </a:rPr>
            </a:br>
            <a:r>
              <a:rPr lang="fi-FI" altLang="fi-FI" sz="3400" b="1" dirty="0">
                <a:latin typeface="Comic Sans MS" panose="030F0702030302020204" pitchFamily="66" charset="0"/>
              </a:rPr>
              <a:t>	</a:t>
            </a:r>
          </a:p>
          <a:p>
            <a:pPr lvl="3">
              <a:buFontTx/>
              <a:buChar char="-"/>
            </a:pPr>
            <a:r>
              <a:rPr lang="fi-FI" altLang="fi-FI" sz="4800" b="1" dirty="0" smtClean="0">
                <a:latin typeface="Comic Sans MS" panose="030F0702030302020204" pitchFamily="66" charset="0"/>
              </a:rPr>
              <a:t>Isänpäivän kunniaksi elämyksen tarjoaa Kangasalan ratsastuskoulu</a:t>
            </a:r>
            <a:endParaRPr lang="fi-FI" altLang="fi-FI" sz="4800" b="1" dirty="0">
              <a:latin typeface="Comic Sans MS" panose="030F0702030302020204" pitchFamily="66" charset="0"/>
            </a:endParaRPr>
          </a:p>
          <a:p>
            <a:pPr lvl="3">
              <a:buFontTx/>
              <a:buChar char="-"/>
            </a:pPr>
            <a:r>
              <a:rPr lang="fi-FI" altLang="fi-FI" sz="4800" b="1" dirty="0" smtClean="0">
                <a:latin typeface="Comic Sans MS" panose="030F0702030302020204" pitchFamily="66" charset="0"/>
              </a:rPr>
              <a:t>Kypärän saa tallilta lainaksi</a:t>
            </a:r>
            <a:endParaRPr lang="fi-FI" altLang="fi-FI" sz="4800" b="1" dirty="0">
              <a:latin typeface="Comic Sans MS" panose="030F0702030302020204" pitchFamily="66" charset="0"/>
            </a:endParaRPr>
          </a:p>
          <a:p>
            <a:pPr lvl="3">
              <a:buFontTx/>
              <a:buChar char="-"/>
            </a:pPr>
            <a:r>
              <a:rPr lang="fi-FI" altLang="fi-FI" sz="4800" b="1" dirty="0" smtClean="0">
                <a:latin typeface="Comic Sans MS" panose="030F0702030302020204" pitchFamily="66" charset="0"/>
              </a:rPr>
              <a:t>Erityisvarusteita ei tarvita</a:t>
            </a:r>
            <a:endParaRPr lang="fi-FI" altLang="fi-FI" sz="4800" b="1" dirty="0">
              <a:latin typeface="Comic Sans MS" panose="030F0702030302020204" pitchFamily="66" charset="0"/>
            </a:endParaRPr>
          </a:p>
          <a:p>
            <a:pPr lvl="3">
              <a:buFontTx/>
              <a:buChar char="-"/>
            </a:pPr>
            <a:endParaRPr lang="fi-FI" altLang="fi-FI" sz="1159" b="1" dirty="0">
              <a:latin typeface="Comic Sans MS" panose="030F0702030302020204" pitchFamily="66" charset="0"/>
            </a:endParaRPr>
          </a:p>
          <a:p>
            <a:pPr marL="369006" lvl="1" indent="0">
              <a:buNone/>
            </a:pPr>
            <a:endParaRPr lang="fi-FI" altLang="fi-FI" sz="800" b="1" dirty="0">
              <a:latin typeface="Comic Sans MS" panose="030F0702030302020204" pitchFamily="66" charset="0"/>
            </a:endParaRPr>
          </a:p>
          <a:p>
            <a:pPr lvl="4">
              <a:lnSpc>
                <a:spcPct val="90000"/>
              </a:lnSpc>
              <a:buFontTx/>
              <a:buChar char="-"/>
            </a:pPr>
            <a:endParaRPr lang="fi-FI" altLang="fi-FI" sz="8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i-FI" altLang="fi-FI" sz="2072" b="1" dirty="0">
                <a:latin typeface="Comic Sans MS" panose="030F0702030302020204" pitchFamily="66" charset="0"/>
              </a:rPr>
              <a:t> </a:t>
            </a:r>
            <a:r>
              <a:rPr lang="fi-FI" altLang="fi-FI" sz="2072" b="1" dirty="0" smtClean="0">
                <a:latin typeface="Comic Sans MS" panose="030F0702030302020204" pitchFamily="66" charset="0"/>
              </a:rPr>
              <a:t>          </a:t>
            </a:r>
            <a:r>
              <a:rPr lang="fi-FI" altLang="fi-FI" sz="2072" b="1" dirty="0" smtClean="0">
                <a:latin typeface="Comic Sans MS" panose="030F0702030302020204" pitchFamily="66" charset="0"/>
              </a:rPr>
              <a:t>  </a:t>
            </a:r>
            <a:r>
              <a:rPr lang="fi-FI" altLang="fi-FI" sz="5200" b="1" dirty="0" smtClean="0">
                <a:latin typeface="Comic Sans MS" panose="030F0702030302020204" pitchFamily="66" charset="0"/>
              </a:rPr>
              <a:t>ILMOITTAUTUMINEN:     </a:t>
            </a:r>
            <a:r>
              <a:rPr lang="fi-FI" altLang="fi-FI" sz="5200" b="1" u="sng" dirty="0" smtClean="0">
                <a:latin typeface="Comic Sans MS" panose="030F0702030302020204" pitchFamily="66" charset="0"/>
              </a:rPr>
              <a:t>kangasalanratsastuskouluoy@gmail.com</a:t>
            </a:r>
            <a:r>
              <a:rPr lang="fi-FI" altLang="fi-FI" sz="4000" b="1" dirty="0" smtClean="0">
                <a:latin typeface="Comic Sans MS" panose="030F0702030302020204" pitchFamily="66" charset="0"/>
              </a:rPr>
              <a:t/>
            </a:r>
            <a:br>
              <a:rPr lang="fi-FI" altLang="fi-FI" sz="4000" b="1" dirty="0" smtClean="0">
                <a:latin typeface="Comic Sans MS" panose="030F0702030302020204" pitchFamily="66" charset="0"/>
              </a:rPr>
            </a:br>
            <a:endParaRPr lang="fi-FI" altLang="fi-FI" sz="40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i-FI" altLang="fi-FI" sz="40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i-FI" altLang="fi-FI" sz="1475" b="1" i="1" dirty="0">
                <a:latin typeface="Comic Sans MS" panose="030F0702030302020204" pitchFamily="66" charset="0"/>
              </a:rPr>
              <a:t>	</a:t>
            </a:r>
            <a:r>
              <a:rPr lang="fi-FI" altLang="fi-FI" sz="1475" b="1" dirty="0">
                <a:latin typeface="Comic Sans MS" panose="030F0702030302020204" pitchFamily="66" charset="0"/>
              </a:rPr>
              <a:t>	</a:t>
            </a:r>
            <a:endParaRPr lang="fi-FI" altLang="fi-FI" sz="316" b="1" dirty="0" smtClean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i-FI" altLang="fi-FI" sz="1475" b="1" dirty="0" smtClean="0">
                <a:latin typeface="Comic Sans MS" panose="030F0702030302020204" pitchFamily="66" charset="0"/>
              </a:rPr>
              <a:t>	 </a:t>
            </a:r>
            <a:r>
              <a:rPr lang="fi-FI" altLang="fi-FI" sz="2108" b="1" dirty="0" smtClean="0">
                <a:latin typeface="Comic Sans MS" panose="030F0702030302020204" pitchFamily="66" charset="0"/>
              </a:rPr>
              <a:t>	        </a:t>
            </a:r>
            <a:r>
              <a:rPr lang="fi-FI" altLang="fi-FI" sz="5600" b="1" dirty="0" smtClean="0">
                <a:latin typeface="Comic Sans MS" panose="030F0702030302020204" pitchFamily="66" charset="0"/>
              </a:rPr>
              <a:t>TERVETULOA  -  HYVÄÄ ISÄNPÄIVÄÄ!</a:t>
            </a:r>
          </a:p>
          <a:p>
            <a:pPr>
              <a:lnSpc>
                <a:spcPct val="90000"/>
              </a:lnSpc>
            </a:pPr>
            <a:endParaRPr lang="fi-FI" altLang="fi-FI" sz="1265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endParaRPr lang="fi-FI" altLang="fi-FI" sz="1265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fi-FI" altLang="fi-FI" sz="1686" dirty="0">
              <a:latin typeface="Comic Sans MS" panose="030F0702030302020204" pitchFamily="66" charset="0"/>
            </a:endParaRPr>
          </a:p>
        </p:txBody>
      </p:sp>
      <p:pic>
        <p:nvPicPr>
          <p:cNvPr id="2058" name="Picture 10" descr="C:\Documents and Settings\Antero Salja\Omat tiedostot\Wääksy\logo_anterolle 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14" y="179140"/>
            <a:ext cx="1314963" cy="64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uva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836" y="6075124"/>
            <a:ext cx="1410660" cy="1880880"/>
          </a:xfrm>
          <a:prstGeom prst="rect">
            <a:avLst/>
          </a:prstGeom>
          <a:ln>
            <a:solidFill>
              <a:schemeClr val="tx1">
                <a:alpha val="99000"/>
              </a:schemeClr>
            </a:solidFill>
          </a:ln>
        </p:spPr>
      </p:pic>
      <p:pic>
        <p:nvPicPr>
          <p:cNvPr id="3" name="Kuva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648" y="1121891"/>
            <a:ext cx="922788" cy="1721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eli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</TotalTime>
  <Words>1</Words>
  <Application>Microsoft Office PowerPoint</Application>
  <PresentationFormat>Mukautettu</PresentationFormat>
  <Paragraphs>38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Wingdings</vt:lpstr>
      <vt:lpstr>Kapseli</vt:lpstr>
      <vt:lpstr>                                                           ISÄT RATSAILLE                                                            Marraskuu 2015 ________________________________________________________________________________________________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 kaikki hevosten ystävät!</dc:title>
  <dc:creator>Antero Salja</dc:creator>
  <cp:lastModifiedBy>Käyttäjä</cp:lastModifiedBy>
  <cp:revision>149</cp:revision>
  <cp:lastPrinted>2015-11-02T15:58:10Z</cp:lastPrinted>
  <dcterms:created xsi:type="dcterms:W3CDTF">2008-12-03T08:22:54Z</dcterms:created>
  <dcterms:modified xsi:type="dcterms:W3CDTF">2015-11-03T17:32:56Z</dcterms:modified>
</cp:coreProperties>
</file>