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9" r:id="rId12"/>
    <p:sldId id="267" r:id="rId13"/>
    <p:sldId id="268" r:id="rId14"/>
    <p:sldId id="270" r:id="rId15"/>
    <p:sldId id="271" r:id="rId16"/>
    <p:sldId id="263" r:id="rId17"/>
    <p:sldId id="272" r:id="rId18"/>
    <p:sldId id="273" r:id="rId1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29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1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643B-F94D-4FF0-9B66-F490019B92B7}" type="datetimeFigureOut">
              <a:rPr lang="fi-FI" smtClean="0"/>
              <a:t>6.4.2017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4D3D-CE06-4C77-937A-24E682D119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698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643B-F94D-4FF0-9B66-F490019B92B7}" type="datetimeFigureOut">
              <a:rPr lang="fi-FI" smtClean="0"/>
              <a:t>6.4.2017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4D3D-CE06-4C77-937A-24E682D119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149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643B-F94D-4FF0-9B66-F490019B92B7}" type="datetimeFigureOut">
              <a:rPr lang="fi-FI" smtClean="0"/>
              <a:t>6.4.2017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4D3D-CE06-4C77-937A-24E682D119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734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643B-F94D-4FF0-9B66-F490019B92B7}" type="datetimeFigureOut">
              <a:rPr lang="fi-FI" smtClean="0"/>
              <a:t>6.4.2017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4D3D-CE06-4C77-937A-24E682D119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770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643B-F94D-4FF0-9B66-F490019B92B7}" type="datetimeFigureOut">
              <a:rPr lang="fi-FI" smtClean="0"/>
              <a:t>6.4.2017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4D3D-CE06-4C77-937A-24E682D119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980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643B-F94D-4FF0-9B66-F490019B92B7}" type="datetimeFigureOut">
              <a:rPr lang="fi-FI" smtClean="0"/>
              <a:t>6.4.2017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4D3D-CE06-4C77-937A-24E682D119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71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643B-F94D-4FF0-9B66-F490019B92B7}" type="datetimeFigureOut">
              <a:rPr lang="fi-FI" smtClean="0"/>
              <a:t>6.4.2017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4D3D-CE06-4C77-937A-24E682D119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348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643B-F94D-4FF0-9B66-F490019B92B7}" type="datetimeFigureOut">
              <a:rPr lang="fi-FI" smtClean="0"/>
              <a:t>6.4.2017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4D3D-CE06-4C77-937A-24E682D119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603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643B-F94D-4FF0-9B66-F490019B92B7}" type="datetimeFigureOut">
              <a:rPr lang="fi-FI" smtClean="0"/>
              <a:t>6.4.2017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4D3D-CE06-4C77-937A-24E682D119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481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643B-F94D-4FF0-9B66-F490019B92B7}" type="datetimeFigureOut">
              <a:rPr lang="fi-FI" smtClean="0"/>
              <a:t>6.4.2017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4D3D-CE06-4C77-937A-24E682D119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391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643B-F94D-4FF0-9B66-F490019B92B7}" type="datetimeFigureOut">
              <a:rPr lang="fi-FI" smtClean="0"/>
              <a:t>6.4.2017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4D3D-CE06-4C77-937A-24E682D119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834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2643B-F94D-4FF0-9B66-F490019B92B7}" type="datetimeFigureOut">
              <a:rPr lang="fi-FI" smtClean="0"/>
              <a:t>6.4.2017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54D3D-CE06-4C77-937A-24E682D119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8798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88640"/>
            <a:ext cx="4398233" cy="6597352"/>
          </a:xfrm>
        </p:spPr>
      </p:pic>
    </p:spTree>
    <p:extLst>
      <p:ext uri="{BB962C8B-B14F-4D97-AF65-F5344CB8AC3E}">
        <p14:creationId xmlns:p14="http://schemas.microsoft.com/office/powerpoint/2010/main" val="39430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36712"/>
            <a:ext cx="8042076" cy="5361384"/>
          </a:xfrm>
        </p:spPr>
      </p:pic>
    </p:spTree>
    <p:extLst>
      <p:ext uri="{BB962C8B-B14F-4D97-AF65-F5344CB8AC3E}">
        <p14:creationId xmlns:p14="http://schemas.microsoft.com/office/powerpoint/2010/main" val="391997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60648"/>
            <a:ext cx="4100942" cy="6151414"/>
          </a:xfrm>
        </p:spPr>
      </p:pic>
    </p:spTree>
    <p:extLst>
      <p:ext uri="{BB962C8B-B14F-4D97-AF65-F5344CB8AC3E}">
        <p14:creationId xmlns:p14="http://schemas.microsoft.com/office/powerpoint/2010/main" val="208910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08720"/>
            <a:ext cx="7470576" cy="4980384"/>
          </a:xfrm>
        </p:spPr>
      </p:pic>
    </p:spTree>
    <p:extLst>
      <p:ext uri="{BB962C8B-B14F-4D97-AF65-F5344CB8AC3E}">
        <p14:creationId xmlns:p14="http://schemas.microsoft.com/office/powerpoint/2010/main" val="87007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60648"/>
            <a:ext cx="4028934" cy="6043402"/>
          </a:xfrm>
        </p:spPr>
      </p:pic>
    </p:spTree>
    <p:extLst>
      <p:ext uri="{BB962C8B-B14F-4D97-AF65-F5344CB8AC3E}">
        <p14:creationId xmlns:p14="http://schemas.microsoft.com/office/powerpoint/2010/main" val="151826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32656"/>
            <a:ext cx="4028934" cy="6043402"/>
          </a:xfrm>
        </p:spPr>
      </p:pic>
    </p:spTree>
    <p:extLst>
      <p:ext uri="{BB962C8B-B14F-4D97-AF65-F5344CB8AC3E}">
        <p14:creationId xmlns:p14="http://schemas.microsoft.com/office/powerpoint/2010/main" val="35923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32656"/>
            <a:ext cx="4100942" cy="6151414"/>
          </a:xfrm>
        </p:spPr>
      </p:pic>
    </p:spTree>
    <p:extLst>
      <p:ext uri="{BB962C8B-B14F-4D97-AF65-F5344CB8AC3E}">
        <p14:creationId xmlns:p14="http://schemas.microsoft.com/office/powerpoint/2010/main" val="278479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80728"/>
            <a:ext cx="7682036" cy="5121357"/>
          </a:xfrm>
        </p:spPr>
      </p:pic>
    </p:spTree>
    <p:extLst>
      <p:ext uri="{BB962C8B-B14F-4D97-AF65-F5344CB8AC3E}">
        <p14:creationId xmlns:p14="http://schemas.microsoft.com/office/powerpoint/2010/main" val="422770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16632"/>
            <a:ext cx="4316966" cy="6475450"/>
          </a:xfrm>
        </p:spPr>
      </p:pic>
    </p:spTree>
    <p:extLst>
      <p:ext uri="{BB962C8B-B14F-4D97-AF65-F5344CB8AC3E}">
        <p14:creationId xmlns:p14="http://schemas.microsoft.com/office/powerpoint/2010/main" val="314007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bg1"/>
                </a:solidFill>
              </a:rPr>
              <a:t>Kaikki kuvat </a:t>
            </a:r>
            <a:r>
              <a:rPr lang="fi-FI" dirty="0" smtClean="0">
                <a:solidFill>
                  <a:schemeClr val="bg1"/>
                </a:solidFill>
              </a:rPr>
              <a:t>c. </a:t>
            </a:r>
            <a:r>
              <a:rPr lang="fi-FI" dirty="0" smtClean="0">
                <a:solidFill>
                  <a:schemeClr val="bg1"/>
                </a:solidFill>
              </a:rPr>
              <a:t>Outi Puhakka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25202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i-FI" sz="7200" dirty="0" smtClean="0">
                <a:solidFill>
                  <a:schemeClr val="bg1"/>
                </a:solidFill>
              </a:rPr>
              <a:t>Outokuva.kuvat.fi</a:t>
            </a:r>
            <a:endParaRPr lang="fi-FI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31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60648"/>
            <a:ext cx="4172950" cy="6259426"/>
          </a:xfrm>
        </p:spPr>
      </p:pic>
    </p:spTree>
    <p:extLst>
      <p:ext uri="{BB962C8B-B14F-4D97-AF65-F5344CB8AC3E}">
        <p14:creationId xmlns:p14="http://schemas.microsoft.com/office/powerpoint/2010/main" val="51894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64704"/>
            <a:ext cx="8424936" cy="5616624"/>
          </a:xfrm>
        </p:spPr>
      </p:pic>
    </p:spTree>
    <p:extLst>
      <p:ext uri="{BB962C8B-B14F-4D97-AF65-F5344CB8AC3E}">
        <p14:creationId xmlns:p14="http://schemas.microsoft.com/office/powerpoint/2010/main" val="294658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32656"/>
            <a:ext cx="4100942" cy="6151414"/>
          </a:xfrm>
        </p:spPr>
      </p:pic>
    </p:spTree>
    <p:extLst>
      <p:ext uri="{BB962C8B-B14F-4D97-AF65-F5344CB8AC3E}">
        <p14:creationId xmlns:p14="http://schemas.microsoft.com/office/powerpoint/2010/main" val="141588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92696"/>
            <a:ext cx="7898060" cy="5265374"/>
          </a:xfrm>
        </p:spPr>
      </p:pic>
    </p:spTree>
    <p:extLst>
      <p:ext uri="{BB962C8B-B14F-4D97-AF65-F5344CB8AC3E}">
        <p14:creationId xmlns:p14="http://schemas.microsoft.com/office/powerpoint/2010/main" val="416002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60648"/>
            <a:ext cx="4172950" cy="6259426"/>
          </a:xfrm>
        </p:spPr>
      </p:pic>
    </p:spTree>
    <p:extLst>
      <p:ext uri="{BB962C8B-B14F-4D97-AF65-F5344CB8AC3E}">
        <p14:creationId xmlns:p14="http://schemas.microsoft.com/office/powerpoint/2010/main" val="364326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80728"/>
            <a:ext cx="7326560" cy="4884373"/>
          </a:xfrm>
        </p:spPr>
      </p:pic>
    </p:spTree>
    <p:extLst>
      <p:ext uri="{BB962C8B-B14F-4D97-AF65-F5344CB8AC3E}">
        <p14:creationId xmlns:p14="http://schemas.microsoft.com/office/powerpoint/2010/main" val="379667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36712"/>
            <a:ext cx="7614592" cy="5076395"/>
          </a:xfrm>
        </p:spPr>
      </p:pic>
    </p:spTree>
    <p:extLst>
      <p:ext uri="{BB962C8B-B14F-4D97-AF65-F5344CB8AC3E}">
        <p14:creationId xmlns:p14="http://schemas.microsoft.com/office/powerpoint/2010/main" val="326812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88640"/>
            <a:ext cx="4338735" cy="6508104"/>
          </a:xfrm>
        </p:spPr>
      </p:pic>
    </p:spTree>
    <p:extLst>
      <p:ext uri="{BB962C8B-B14F-4D97-AF65-F5344CB8AC3E}">
        <p14:creationId xmlns:p14="http://schemas.microsoft.com/office/powerpoint/2010/main" val="64646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7</Words>
  <Application>Microsoft Office PowerPoint</Application>
  <PresentationFormat>Näytössä katseltava diaesitys (4:3)</PresentationFormat>
  <Paragraphs>2</Paragraphs>
  <Slides>18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Kaikki kuvat c. Outi Puhakka</vt:lpstr>
    </vt:vector>
  </TitlesOfParts>
  <Company>Elisa Oyj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Puhakka Outi EXT</dc:creator>
  <cp:lastModifiedBy>Käyttäjä</cp:lastModifiedBy>
  <cp:revision>9</cp:revision>
  <dcterms:created xsi:type="dcterms:W3CDTF">2017-04-04T09:57:33Z</dcterms:created>
  <dcterms:modified xsi:type="dcterms:W3CDTF">2017-04-06T15:06:34Z</dcterms:modified>
</cp:coreProperties>
</file>