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2AF66-0BE7-423D-A1D1-0E9F1936AD3A}" type="datetimeFigureOut">
              <a:rPr lang="fi-FI" smtClean="0"/>
              <a:t>6.4.2017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1F16-78E2-4C6D-9D0C-86236917104C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70365"/>
            <a:ext cx="10369152" cy="68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-252536" y="548680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                   </a:t>
            </a:r>
            <a:r>
              <a:rPr lang="fi-FI" sz="2400" b="1" dirty="0" smtClean="0">
                <a:latin typeface="Comic Sans MS" panose="030F0702030302020204" pitchFamily="66" charset="0"/>
              </a:rPr>
              <a:t>KANGASALAN RATSASTUSKOULU</a:t>
            </a:r>
          </a:p>
          <a:p>
            <a:r>
              <a:rPr lang="fi-FI" sz="2400" b="1" dirty="0">
                <a:latin typeface="Comic Sans MS" panose="030F0702030302020204" pitchFamily="66" charset="0"/>
              </a:rPr>
              <a:t/>
            </a:r>
            <a:br>
              <a:rPr lang="fi-FI" sz="2400" b="1" dirty="0">
                <a:latin typeface="Comic Sans MS" panose="030F0702030302020204" pitchFamily="66" charset="0"/>
              </a:rPr>
            </a:br>
            <a:r>
              <a:rPr lang="fi-FI" sz="2400" b="1" dirty="0" smtClean="0">
                <a:latin typeface="Comic Sans MS" panose="030F0702030302020204" pitchFamily="66" charset="0"/>
              </a:rPr>
              <a:t>               ”LAIDUNKUVIA”</a:t>
            </a:r>
            <a:br>
              <a:rPr lang="fi-FI" sz="2400" b="1" dirty="0" smtClean="0">
                <a:latin typeface="Comic Sans MS" panose="030F0702030302020204" pitchFamily="66" charset="0"/>
              </a:rPr>
            </a:br>
            <a:r>
              <a:rPr lang="fi-FI" sz="2400" b="1" dirty="0" smtClean="0">
                <a:latin typeface="Comic Sans MS" panose="030F0702030302020204" pitchFamily="66" charset="0"/>
              </a:rPr>
              <a:t/>
            </a:r>
            <a:br>
              <a:rPr lang="fi-FI" sz="2400" b="1" dirty="0" smtClean="0">
                <a:latin typeface="Comic Sans MS" panose="030F0702030302020204" pitchFamily="66" charset="0"/>
              </a:rPr>
            </a:br>
            <a:r>
              <a:rPr lang="fi-FI" sz="2400" b="1" dirty="0" smtClean="0">
                <a:latin typeface="Comic Sans MS" panose="030F0702030302020204" pitchFamily="66" charset="0"/>
              </a:rPr>
              <a:t>                Mari </a:t>
            </a:r>
            <a:r>
              <a:rPr lang="fi-FI" sz="2400" b="1" dirty="0" smtClean="0">
                <a:latin typeface="Comic Sans MS" panose="030F0702030302020204" pitchFamily="66" charset="0"/>
              </a:rPr>
              <a:t>Lahti</a:t>
            </a:r>
            <a:r>
              <a:rPr lang="fi-FI" sz="2400" b="1" dirty="0" smtClean="0">
                <a:latin typeface="Comic Sans MS" panose="030F0702030302020204" pitchFamily="66" charset="0"/>
              </a:rPr>
              <a:t>nen</a:t>
            </a:r>
            <a:endParaRPr lang="fi-FI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266" name="Picture 2" descr="C:\Users\Omistaja\Desktop\messut\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9688"/>
            <a:ext cx="9540552" cy="685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2290" name="Picture 2" descr="C:\Users\Omistaja\Desktop\messut\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9992"/>
            <a:ext cx="10005325" cy="72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314" name="Picture 2" descr="C:\Users\Omistaja\Desktop\messut\03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43408"/>
            <a:ext cx="10934409" cy="71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338" name="Picture 2" descr="C:\Users\Omistaja\Desktop\messut\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09" y="8428"/>
            <a:ext cx="10371177" cy="69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362" name="Picture 2" descr="C:\Users\Omistaja\Desktop\messut\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1" y="-190139"/>
            <a:ext cx="11193194" cy="745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6386" name="Picture 2" descr="C:\Users\Omistaja\Desktop\messut\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985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7410" name="Picture 2" descr="C:\Users\Omistaja\Desktop\messut\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57309"/>
            <a:ext cx="11668399" cy="76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8434" name="Picture 2" descr="C:\Users\Omistaja\Desktop\messut\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5416"/>
            <a:ext cx="10543271" cy="74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9458" name="Picture 2" descr="C:\Users\Omistaja\Desktop\messut\7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71400"/>
            <a:ext cx="10801200" cy="75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482" name="Picture 2" descr="C:\Users\Omistaja\Desktop\messut\14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469" y="-387424"/>
            <a:ext cx="10932315" cy="75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 descr="C:\Users\Omistaja\Desktop\messut\052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5439" y="-1107506"/>
            <a:ext cx="13430250" cy="80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6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1506" name="Picture 2" descr="C:\Users\Omistaja\Desktop\messut\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184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3554" name="Picture 2" descr="C:\Users\Omistaja\Desktop\messut\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3198"/>
            <a:ext cx="11432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4578" name="Picture 2" descr="C:\Users\Omistaja\Desktop\messut\020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03448"/>
            <a:ext cx="12488731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5602" name="Picture 2" descr="C:\Users\Omistaja\Desktop\messut\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061" y="0"/>
            <a:ext cx="10642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6626" name="Picture 2" descr="C:\Users\Omistaja\Desktop\messut\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124985" cy="71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7650" name="Picture 2" descr="C:\Users\Omistaja\Desktop\messut\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459432"/>
            <a:ext cx="10801200" cy="73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8674" name="Picture 2" descr="C:\Users\Omistaja\Desktop\messut\1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17" y="-315417"/>
            <a:ext cx="11955695" cy="71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 descr="C:\Users\Omistaja\Desktop\messut\011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6879"/>
            <a:ext cx="12055369" cy="780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 descr="C:\Users\Omistaja\Desktop\messut\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599"/>
            <a:ext cx="9171751" cy="742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 descr="C:\Users\Omistaja\Desktop\messut\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818960" cy="69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170" name="Picture 2" descr="C:\Users\Omistaja\Desktop\messut\050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593" y="-3315"/>
            <a:ext cx="11336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4" name="Picture 2" descr="C:\Users\Omistaja\Desktop\messut\024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811" y="-171400"/>
            <a:ext cx="12719906" cy="73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218" name="Picture 2" descr="C:\Users\Omistaja\Desktop\messut\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5014"/>
            <a:ext cx="11023768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42" name="Picture 2" descr="C:\Users\Omistaja\Desktop\messut\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644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Toimist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oimi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oimi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</Words>
  <Application>Microsoft Office PowerPoint</Application>
  <PresentationFormat>Näytössä katseltava diaesitys (4:3)</PresentationFormat>
  <Paragraphs>2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Mari Lahtinen</dc:creator>
  <cp:lastModifiedBy>Käyttäjä</cp:lastModifiedBy>
  <cp:revision>9</cp:revision>
  <dcterms:created xsi:type="dcterms:W3CDTF">2017-03-29T13:30:10Z</dcterms:created>
  <dcterms:modified xsi:type="dcterms:W3CDTF">2017-04-06T15:16:01Z</dcterms:modified>
</cp:coreProperties>
</file>