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4" r:id="rId2"/>
    <p:sldId id="256" r:id="rId3"/>
    <p:sldId id="257" r:id="rId4"/>
    <p:sldId id="262" r:id="rId5"/>
    <p:sldId id="266" r:id="rId6"/>
    <p:sldId id="263" r:id="rId7"/>
    <p:sldId id="269" r:id="rId8"/>
    <p:sldId id="265" r:id="rId9"/>
    <p:sldId id="259" r:id="rId10"/>
    <p:sldId id="277" r:id="rId11"/>
    <p:sldId id="283" r:id="rId12"/>
    <p:sldId id="260" r:id="rId13"/>
    <p:sldId id="280" r:id="rId14"/>
    <p:sldId id="268" r:id="rId15"/>
    <p:sldId id="273" r:id="rId16"/>
    <p:sldId id="271" r:id="rId17"/>
    <p:sldId id="270" r:id="rId18"/>
    <p:sldId id="267" r:id="rId19"/>
    <p:sldId id="276" r:id="rId20"/>
    <p:sldId id="275" r:id="rId21"/>
    <p:sldId id="279" r:id="rId22"/>
    <p:sldId id="261" r:id="rId23"/>
    <p:sldId id="281" r:id="rId24"/>
    <p:sldId id="272" r:id="rId25"/>
    <p:sldId id="282" r:id="rId26"/>
    <p:sldId id="274" r:id="rId27"/>
    <p:sldId id="278" r:id="rId28"/>
    <p:sldId id="258" r:id="rId29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38" autoAdjust="0"/>
  </p:normalViewPr>
  <p:slideViewPr>
    <p:cSldViewPr>
      <p:cViewPr varScale="1">
        <p:scale>
          <a:sx n="60" d="100"/>
          <a:sy n="60" d="100"/>
        </p:scale>
        <p:origin x="12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74DF8-1AF2-4C25-BFBD-DF822926F276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62E17-FD6D-4F59-9816-223F9ADF023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168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62E17-FD6D-4F59-9816-223F9ADF0235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585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A1E04-C9DF-4A0B-9381-AB445064FFAE}" type="datetimeFigureOut">
              <a:rPr lang="fi-FI" smtClean="0"/>
              <a:pPr/>
              <a:t>9.4.2017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AA5B-A1D3-43D2-B0B9-D33A3C3403C1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2 </a:t>
            </a:r>
            <a:endParaRPr lang="fi-FI" dirty="0"/>
          </a:p>
        </p:txBody>
      </p:sp>
      <p:pic>
        <p:nvPicPr>
          <p:cNvPr id="4" name="Sisällön paikkamerkki 3" descr="IMG_16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94" r="8234"/>
          <a:stretch>
            <a:fillRect/>
          </a:stretch>
        </p:blipFill>
        <p:spPr>
          <a:xfrm>
            <a:off x="0" y="-73448"/>
            <a:ext cx="9540552" cy="693144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MALL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31" t="2223" r="9695"/>
          <a:stretch>
            <a:fillRect/>
          </a:stretch>
        </p:blipFill>
        <p:spPr>
          <a:xfrm>
            <a:off x="-3241" y="0"/>
            <a:ext cx="9150482" cy="6858000"/>
          </a:xfrm>
        </p:spPr>
      </p:pic>
    </p:spTree>
  </p:cSld>
  <p:clrMapOvr>
    <a:masterClrMapping/>
  </p:clrMapOvr>
  <p:transition advTm="714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F:\Digi 2016\helaloma\IMG_5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570" b="365"/>
          <a:stretch>
            <a:fillRect/>
          </a:stretch>
        </p:blipFill>
        <p:spPr bwMode="auto">
          <a:xfrm>
            <a:off x="-251209" y="0"/>
            <a:ext cx="96464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050" name="Picture 2" descr="F:\Digi 2016\kesäloma\IMG_9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32029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2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8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657" b="8681"/>
          <a:stretch>
            <a:fillRect/>
          </a:stretch>
        </p:blipFill>
        <p:spPr>
          <a:xfrm>
            <a:off x="2161489" y="0"/>
            <a:ext cx="4821023" cy="6926276"/>
          </a:xfrm>
        </p:spPr>
      </p:pic>
    </p:spTree>
  </p:cSld>
  <p:clrMapOvr>
    <a:masterClrMapping/>
  </p:clrMapOvr>
  <p:transition advTm="695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07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065" r="13075" b="17913"/>
          <a:stretch>
            <a:fillRect/>
          </a:stretch>
        </p:blipFill>
        <p:spPr>
          <a:xfrm>
            <a:off x="1690025" y="0"/>
            <a:ext cx="5757927" cy="6858000"/>
          </a:xfrm>
        </p:spPr>
      </p:pic>
    </p:spTree>
  </p:cSld>
  <p:clrMapOvr>
    <a:masterClrMapping/>
  </p:clrMapOvr>
  <p:transition advTm="71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ON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867" r="14794" b="12239"/>
          <a:stretch>
            <a:fillRect/>
          </a:stretch>
        </p:blipFill>
        <p:spPr>
          <a:xfrm>
            <a:off x="-111514" y="-257100"/>
            <a:ext cx="9367029" cy="7372200"/>
          </a:xfrm>
        </p:spPr>
      </p:pic>
    </p:spTree>
  </p:cSld>
  <p:clrMapOvr>
    <a:masterClrMapping/>
  </p:clrMapOvr>
  <p:transition advTm="711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8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86" r="6100" b="496"/>
          <a:stretch>
            <a:fillRect/>
          </a:stretch>
        </p:blipFill>
        <p:spPr>
          <a:xfrm>
            <a:off x="-37413" y="0"/>
            <a:ext cx="9357548" cy="6858000"/>
          </a:xfrm>
        </p:spPr>
      </p:pic>
    </p:spTree>
  </p:cSld>
  <p:clrMapOvr>
    <a:masterClrMapping/>
  </p:clrMapOvr>
  <p:transition advTm="709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8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68743"/>
          </a:xfrm>
        </p:spPr>
      </p:pic>
    </p:spTree>
  </p:cSld>
  <p:clrMapOvr>
    <a:masterClrMapping/>
  </p:clrMapOvr>
  <p:transition advTm="730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719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56" t="674" r="5456"/>
          <a:stretch>
            <a:fillRect/>
          </a:stretch>
        </p:blipFill>
        <p:spPr>
          <a:xfrm>
            <a:off x="-508" y="0"/>
            <a:ext cx="9145016" cy="6858000"/>
          </a:xfrm>
        </p:spPr>
      </p:pic>
    </p:spTree>
  </p:cSld>
  <p:clrMapOvr>
    <a:masterClrMapping/>
  </p:clrMapOvr>
  <p:transition advTm="748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4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815" t="9223" r="488" b="1965"/>
          <a:stretch>
            <a:fillRect/>
          </a:stretch>
        </p:blipFill>
        <p:spPr>
          <a:xfrm>
            <a:off x="2087724" y="-65829"/>
            <a:ext cx="4968552" cy="6989658"/>
          </a:xfrm>
        </p:spPr>
      </p:pic>
    </p:spTree>
  </p:cSld>
  <p:clrMapOvr>
    <a:masterClrMapping/>
  </p:clrMapOvr>
  <p:transition advTm="722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 descr="IMG_8339.jpg"/>
          <p:cNvPicPr>
            <a:picLocks noChangeAspect="1"/>
          </p:cNvPicPr>
          <p:nvPr/>
        </p:nvPicPr>
        <p:blipFill>
          <a:blip r:embed="rId2" cstate="print"/>
          <a:srcRect t="456" r="7710"/>
          <a:stretch>
            <a:fillRect/>
          </a:stretch>
        </p:blipFill>
        <p:spPr>
          <a:xfrm>
            <a:off x="-180528" y="0"/>
            <a:ext cx="9544411" cy="6858001"/>
          </a:xfrm>
          <a:prstGeom prst="rect">
            <a:avLst/>
          </a:prstGeom>
        </p:spPr>
      </p:pic>
    </p:spTree>
  </p:cSld>
  <p:clrMapOvr>
    <a:masterClrMapping/>
  </p:clrMapOvr>
  <p:transition advTm="748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 descr="F:\Digi 2016\helaloma\IMG_7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285" t="5445" r="13741" b="7428"/>
          <a:stretch>
            <a:fillRect/>
          </a:stretch>
        </p:blipFill>
        <p:spPr bwMode="auto">
          <a:xfrm>
            <a:off x="269776" y="-193925"/>
            <a:ext cx="8604448" cy="7245851"/>
          </a:xfrm>
          <a:prstGeom prst="rect">
            <a:avLst/>
          </a:prstGeom>
          <a:noFill/>
        </p:spPr>
      </p:pic>
    </p:spTree>
  </p:cSld>
  <p:clrMapOvr>
    <a:masterClrMapping/>
  </p:clrMapOvr>
  <p:transition advTm="692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8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06" t="14720" b="8285"/>
          <a:stretch>
            <a:fillRect/>
          </a:stretch>
        </p:blipFill>
        <p:spPr>
          <a:xfrm>
            <a:off x="1803445" y="-31694"/>
            <a:ext cx="5537110" cy="6921388"/>
          </a:xfrm>
        </p:spPr>
      </p:pic>
    </p:spTree>
  </p:cSld>
  <p:clrMapOvr>
    <a:masterClrMapping/>
  </p:clrMapOvr>
  <p:transition advTm="727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 descr="IMG_2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874" t="-1325"/>
          <a:stretch>
            <a:fillRect/>
          </a:stretch>
        </p:blipFill>
        <p:spPr>
          <a:xfrm>
            <a:off x="-180528" y="-171400"/>
            <a:ext cx="9482705" cy="7029400"/>
          </a:xfrm>
        </p:spPr>
      </p:pic>
    </p:spTree>
  </p:cSld>
  <p:clrMapOvr>
    <a:masterClrMapping/>
  </p:clrMapOvr>
  <p:transition advTm="684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Sisällön paikkamerkki 5" descr="IMG_2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797" t="3657" r="5034" b="8449"/>
          <a:stretch>
            <a:fillRect/>
          </a:stretch>
        </p:blipFill>
        <p:spPr>
          <a:xfrm>
            <a:off x="-236483" y="0"/>
            <a:ext cx="9616966" cy="6858000"/>
          </a:xfrm>
        </p:spPr>
      </p:pic>
    </p:spTree>
  </p:cSld>
  <p:clrMapOvr>
    <a:masterClrMapping/>
  </p:clrMapOvr>
  <p:transition advTm="736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MURT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14" r="2360" b="4645"/>
          <a:stretch>
            <a:fillRect/>
          </a:stretch>
        </p:blipFill>
        <p:spPr>
          <a:xfrm>
            <a:off x="1907704" y="-243408"/>
            <a:ext cx="5328592" cy="7344816"/>
          </a:xfrm>
        </p:spPr>
      </p:pic>
    </p:spTree>
  </p:cSld>
  <p:clrMapOvr>
    <a:masterClrMapping/>
  </p:clrMapOvr>
  <p:transition advTm="7099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18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877" r="6513" b="9596"/>
          <a:stretch>
            <a:fillRect/>
          </a:stretch>
        </p:blipFill>
        <p:spPr>
          <a:xfrm>
            <a:off x="-28620" y="-1"/>
            <a:ext cx="9172620" cy="6858001"/>
          </a:xfrm>
        </p:spPr>
      </p:pic>
    </p:spTree>
  </p:cSld>
  <p:clrMapOvr>
    <a:masterClrMapping/>
  </p:clrMapOvr>
  <p:transition advTm="727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PULLA_edited-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13" r="3775"/>
          <a:stretch>
            <a:fillRect/>
          </a:stretch>
        </p:blipFill>
        <p:spPr>
          <a:xfrm>
            <a:off x="-195771" y="0"/>
            <a:ext cx="9535542" cy="6858000"/>
          </a:xfrm>
        </p:spPr>
      </p:pic>
    </p:spTree>
  </p:cSld>
  <p:clrMapOvr>
    <a:masterClrMapping/>
  </p:clrMapOvr>
  <p:transition advTm="705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9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82" t="4409" b="1327"/>
          <a:stretch>
            <a:fillRect/>
          </a:stretch>
        </p:blipFill>
        <p:spPr>
          <a:xfrm>
            <a:off x="2176708" y="0"/>
            <a:ext cx="4790585" cy="6858000"/>
          </a:xfrm>
        </p:spPr>
      </p:pic>
    </p:spTree>
  </p:cSld>
  <p:clrMapOvr>
    <a:masterClrMapping/>
  </p:clrMapOvr>
  <p:transition advTm="722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Sisällön paikkamerkki 5" descr="IMG_0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396536" cy="6858256"/>
          </a:xfrm>
        </p:spPr>
      </p:pic>
    </p:spTree>
  </p:cSld>
  <p:clrMapOvr>
    <a:masterClrMapping/>
  </p:clrMapOvr>
  <p:transition advTm="71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0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7" y="0"/>
            <a:ext cx="4752527" cy="7119419"/>
          </a:xfrm>
        </p:spPr>
      </p:pic>
    </p:spTree>
  </p:cSld>
  <p:clrMapOvr>
    <a:masterClrMapping/>
  </p:clrMapOvr>
  <p:transition advTm="726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VEERA_edited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97" t="905" r="4488"/>
          <a:stretch>
            <a:fillRect/>
          </a:stretch>
        </p:blipFill>
        <p:spPr>
          <a:xfrm>
            <a:off x="-293438" y="0"/>
            <a:ext cx="9730876" cy="6858000"/>
          </a:xfrm>
        </p:spPr>
      </p:pic>
    </p:spTree>
  </p:cSld>
  <p:clrMapOvr>
    <a:masterClrMapping/>
  </p:clrMapOvr>
  <p:transition advTm="71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7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41" r="6685"/>
          <a:stretch>
            <a:fillRect/>
          </a:stretch>
        </p:blipFill>
        <p:spPr>
          <a:xfrm>
            <a:off x="0" y="0"/>
            <a:ext cx="9165296" cy="6858000"/>
          </a:xfrm>
        </p:spPr>
      </p:pic>
    </p:spTree>
  </p:cSld>
  <p:clrMapOvr>
    <a:masterClrMapping/>
  </p:clrMapOvr>
  <p:transition advTm="734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6</a:t>
            </a:r>
            <a:endParaRPr lang="fi-FI" dirty="0"/>
          </a:p>
        </p:txBody>
      </p:sp>
      <p:pic>
        <p:nvPicPr>
          <p:cNvPr id="4" name="Sisällön paikkamerkki 3" descr="IMG_8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358"/>
          <a:stretch>
            <a:fillRect/>
          </a:stretch>
        </p:blipFill>
        <p:spPr>
          <a:xfrm>
            <a:off x="-222134" y="0"/>
            <a:ext cx="9588268" cy="6858000"/>
          </a:xfr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28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21" r="2446"/>
          <a:stretch>
            <a:fillRect/>
          </a:stretch>
        </p:blipFill>
        <p:spPr>
          <a:xfrm>
            <a:off x="-324544" y="0"/>
            <a:ext cx="9673217" cy="6858000"/>
          </a:xfrm>
        </p:spPr>
      </p:pic>
    </p:spTree>
  </p:cSld>
  <p:clrMapOvr>
    <a:masterClrMapping/>
  </p:clrMapOvr>
  <p:transition advTm="747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IMG_6887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02" b="8859"/>
          <a:stretch>
            <a:fillRect/>
          </a:stretch>
        </p:blipFill>
        <p:spPr>
          <a:xfrm>
            <a:off x="2075292" y="-37671"/>
            <a:ext cx="4993417" cy="6895671"/>
          </a:xfrm>
        </p:spPr>
      </p:pic>
    </p:spTree>
  </p:cSld>
  <p:clrMapOvr>
    <a:masterClrMapping/>
  </p:clrMapOvr>
  <p:transition advTm="744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unnam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390" r="14666" b="2016"/>
          <a:stretch>
            <a:fillRect/>
          </a:stretch>
        </p:blipFill>
        <p:spPr>
          <a:xfrm>
            <a:off x="-22110" y="0"/>
            <a:ext cx="9186888" cy="6858000"/>
          </a:xfrm>
        </p:spPr>
      </p:pic>
    </p:spTree>
  </p:cSld>
  <p:clrMapOvr>
    <a:masterClrMapping/>
  </p:clrMapOvr>
  <p:transition advTm="742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Harmaasävy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3</Words>
  <Application>Microsoft Office PowerPoint</Application>
  <PresentationFormat>Näytössä katseltava diaesitys (4:3)</PresentationFormat>
  <Paragraphs>3</Paragraphs>
  <Slides>28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Office-teema</vt:lpstr>
      <vt:lpstr>2 </vt:lpstr>
      <vt:lpstr>PowerPoint-esitys</vt:lpstr>
      <vt:lpstr>PowerPoint-esitys</vt:lpstr>
      <vt:lpstr>PowerPoint-esitys</vt:lpstr>
      <vt:lpstr>PowerPoint-esitys</vt:lpstr>
      <vt:lpstr>6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Tampereen Lääkärikeskus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teija.kulmala</dc:creator>
  <cp:lastModifiedBy>Käyttäjä</cp:lastModifiedBy>
  <cp:revision>20</cp:revision>
  <dcterms:created xsi:type="dcterms:W3CDTF">2017-04-06T18:35:42Z</dcterms:created>
  <dcterms:modified xsi:type="dcterms:W3CDTF">2017-04-09T17:29:03Z</dcterms:modified>
</cp:coreProperties>
</file>